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18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presProps.xml" Type="http://schemas.openxmlformats.org/officeDocument/2006/relationships/presProps"/><Relationship Id="rId15" Target="viewProps.xml" Type="http://schemas.openxmlformats.org/officeDocument/2006/relationships/viewProps"/><Relationship Id="rId16" Target="theme/theme1.xml" Type="http://schemas.openxmlformats.org/officeDocument/2006/relationships/theme"/><Relationship Id="rId17" Target="tableStyles.xml" Type="http://schemas.openxmlformats.org/officeDocument/2006/relationships/tableStyles"/><Relationship Id="rId18" Target="slides/slide13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తమ దాసుడైన నా తండ్రి నాభార్య నాకిద్దరిని కనెనని మీరెరుగుదురు.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వారిలో ఒకడు నాయొద్దనుండి వెళ్లిపోయెను. అతడు నిశ్చయముగా దుష్టమృగములచేత చీల్చబడెననుకొంటిని, అప్పటినుండి అతడు నాకు కనబడలేదు.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మీరు నా యెదుటనుండి ఇతని తీసికొనిపోయిన తరువాత ఇతనికి హాని సంభవించినయెడల నెరసిన వెండ్రుకలుగల నన్ను మృతుల లోకములోనికి దుఃఖముతో దిగిపోవునట్లు చేయుదురని మాతో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తమ దాసుడైన నా తండ్రియొద్దకు నేను వెళ్లినప్పుడు ఈ చిన్నవాడు మాయొద్ద లేనియెడల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ప్రాణము ఇతని ప్రాణముతో పెనవేసికొనియున్నది గనుక ఈ చిన్నవాడు మాయొద్ద లేకపోవుట అతడు చూడగానే చనిపోవును. అట్లు తమ దాసులమైన మేము నెరసిన వెండ్రుకలు గల తమ దాసుడైన మాతండ్రిని మృతుల లోకములోనికి దుఃఖముతో దిగిపోవునట్లు చేయుదుము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తమ దాసుడనైన నేను ఈ చిన్న వానినిగూర్చి నా తండ్రికి పూటపడి నీయొద్దకు నేనతని తీసికొని రానియెడల నా తండ్రి దృష్టియందు ఆ నింద నా మీద ఎల్లప్పుడు ఉండునని చెప్పితిని.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తమ దాసుడనైన నన్ను ఈ చిన్నవానికి ప్రతిగా ఏలినవారికి దాసునిగా నుండనిచ్చి యీ చిన్నవాని తన సహోదరులతో వెళ్లనిమ్ము.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 చిన్నవాడు నాతోకూడ లేనియెడల నా తండ్రియొద్దకు నేనెట్లు వెళ్లగలను? వెళ్లినయెడల నా తండ్రికి వచ్చు అపాయము చూడవలసి వచ్చునని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44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ఆ మనుష్యుల గోనెలు పట్టినంత ఆహార పదార్థములతో వాటిని నింపి ఎవరి రూకలు వారి గోనెమూతిలో పెట్టుమనియు,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కనిష్ఠుని గోనె మూతిలో తన వెండి గిన్నెను అతని ధాన్యపు రూకలను పెట్టుమనియు, తన గృహనిర్వాహకునికి ఆజ్ఞాపింపగా యోసేపు చెప్పిన మాట చొప్పున అతడు చేసెను.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తెల్లవారినప్పుడు ఆ మనుష్యులు తమ గాడిదలతో కూడ పంపివేయబడిరి.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ఆ పట్టణమునుండి బయలుదేరి యెంతో దూరము వెళ్లక మునుపు, యోసేపు తన గృహనిర్వాహకుని చూచి నీవు లేచి ఆ మనుష్యుల వెంటబడి వెళ్లి వారిని కలిసికొని మీరు మేలుకు కీడు చేయనేల?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దేనితో నా ప్రభువు పానము చేయునో దేనివలన అతడు శకునములు చూచునో అది యిదే కదా? మీరు దీని చేయుటవలన కాని పని చేసితిరని వారితో చెప్పుమనెను.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వారిని కలిసికొని ఆ మాటలు వారితో చెప్పినప్పుడు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మా ప్రభువు ఇట్లు మాటలాడనేల? ఇట్టి పని చేయుట నీ దాసులకు దూరమవును గాక.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ఇదిగో మా గోనెల మూతులలో మాకు దొరికిన రూకలను కనాను దేశములోనుండి తిరిగి తీసికొనివచ్చితివిు; నీ ప్రభువు ఇంటిలోనుండి మేము వెండినైనను బంగారమునైనను ఎట్లు దొంగిలుదుము?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దాసులలో ఎవరియొద్ద అది దొరుకునో వాడు చచ్చును గాక; మరియు మేము మా ప్రభువునకు దాసులముగా నుందుమని అతనితో అనిరి.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మంచిది, మీరు చెప్పినట్టే కానీయుడి; ఎవరియొద్ద అది దొరుకునో అతడే నాకు దాసుడగును, అయితే మీరు నిర్దోషులగుదురని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వారు త్వరపడి ప్రతివాడు తన గోనెను క్రిందికి దించి దానిని విప్పెను.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అతడు పెద్దవాడు మొదలుకొని చిన్న వానివరకు వారిని సోదా చూడగా ఆ గిన్నె బెన్యామీను గోనెలో దొరికెను.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వారు తమ బట్టలు చింపుకొని ప్రతివాడు తన గాడిదమీద గోనెలు ఎక్కించుకొని తిరిగి పట్టణమునకు వచ్చిరి.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యూదాయును అతని సహోదరులును యోసేపు ఇంటికి వచ్చిరి. అతడింక అక్కడనే ఉండెను గనుక వారు అతని యెదుట నేలను సాగిలపడిరి.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యోసేపు మీరు చేసిన యీ పని యేమిటి? నావంటి మనుష్యుడు శకునము చూచి తెలిసికొనునని మీకు తెలియదా అని వారితో అనగా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యిట్లనెను ఏలిన వారితో ఏమి చెప్పగలము? ఏమందుము? మేము నిర్దోషులమని యెట్లు కనుపరచగలము? దేవుడే నీ దాసుల నేరము కనుగొనెను. ఇదిగో మేమును ఎవనియొద్ద ఆ గిన్నె దొరికెనో వాడును ఏలిన వారికి దాసులమగుదుమనెను.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అట్లు చేయుట నాకు దూరమవును గాక; ఎవనిచేతిలో ఆ గిన్నె దొరికెనో వాడే నాకు దాసుడుగా నుండును; మీరు మీ తండ్రియొద్దకు సమాధానముగా వెళ్లుడని చెప్పగా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అతని సమీపించి ఏలినవాడా ఒక మనవి; ఒక మాట యేలిన వారితో తమ దాసుని చెప్పుకొననిమ్ము; తమ కోపము తమ దాసునిమీద రవులుకొననీయకుము; తమరు ఫరో అంతవారు గదా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ఏలినవాడు మీకు తండ్రియైనను సహోదరుడైనను ఉన్నాడా అని తమ దాసులనడిగెను.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మేము మాకు ముసలివాడైన తండ్రియు అతని ముసలితనమున పుట్టిన యొక చిన్నవాడును ఉన్నారు; వాని సహోదరుడు చనిపోయెను, వాని తల్లికి వాడొక్కడే మిగిలియున్నాడు, వాని తండ్రి వానిని ప్రేమించుచున్నాడని చెప్పితిమి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తమరు నేనతని చూచుటకు అతని నాయొద్దకు తీసికొనిరండని తమ దాసులతో చెప్పితిరి.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మేము ఆ చిన్నవాడు తన తండ్రిని విడువలేడు. వాడు తన తండ్రిని విడిచినయెడల వాని తండ్రి చనిపోవునని యేలినవారితో చెప్పితివిు.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తమరు మీ తమ్ముడు మీతో రానియెడల మీరు మరల నా ముఖము చూడకూడదని తమ దాసులతో చెప్పితిరి.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నా తండ్రియైన తమ దాసునియొద్దకు మేము వెళ్లి యేలినవారి మాటలను అతనికి తెలియచేసితివిు.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మా తండ్రిమీరు తిరిగివెళ్లి మనకొరకు కొంచెము అహారము కొనుక్కొని రండని చెప్పినప్పుడు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44:26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మేము అక్కడికి వెళ్లలేము; మా తమ్ముడు మాతో కూడ ఉండినయెడల వెళ్లుదుము; మా తమ్ముడు మాతో నుంటేనే గాని ఆ మనుష్యుని ముఖము చూడలేమని చెప్పితివిు.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654</Words>
  <Application>Microsoft Office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ఆదికాండము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  <vt:lpstr>అధ్యాయము 44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2021-02-09T08:02:10Z</dcterms:modified>
  <cp:revision>2</cp:revision>
  <dc:title>ఆదికాండము</dc:title>
</cp:coreProperties>
</file>